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34523-CD01-4B58-8482-FE2348F1127B}" type="datetimeFigureOut">
              <a:rPr lang="en-US" smtClean="0"/>
              <a:pPr/>
              <a:t>6/24/2009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215E90-08BD-47ED-9061-844E6FF68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NDIIPP Annual Meeting - Washington, D.C.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135-4583-430B-914D-BCC2F6CF59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NDIIPP Annual Meeting - Washington, D.C.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135-4583-430B-914D-BCC2F6CF59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NDIIPP Annual Meeting - Washington, D.C.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135-4583-430B-914D-BCC2F6CF59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NDIIPP Annual Meeting - Washington, D.C.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135-4583-430B-914D-BCC2F6CF59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NDIIPP Annual Meeting - Washington, D.C.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135-4583-430B-914D-BCC2F6CF59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NDIIPP Annual Meeting - Washington, D.C.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135-4583-430B-914D-BCC2F6CF59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NDIIPP Annual Meeting - Washington, D.C.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135-4583-430B-914D-BCC2F6CF59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NDIIPP Annual Meeting - Washington, D.C.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135-4583-430B-914D-BCC2F6CF59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NDIIPP Annual Meeting - Washington, D.C.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F704135-4583-430B-914D-BCC2F6CF59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NDIIPP Annual Meeting - Washington, D.C.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135-4583-430B-914D-BCC2F6CF59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r>
              <a:rPr lang="en-US" smtClean="0"/>
              <a:t>NDIIPP Annual Meeting - Washington, D.C.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135-4583-430B-914D-BCC2F6CF59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en-US" smtClean="0"/>
              <a:t>NDIIPP Annual Meeting - Washington, D.C.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F704135-4583-430B-914D-BCC2F6CF592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6492875" y="5486400"/>
            <a:ext cx="21939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8077200" cy="1673352"/>
          </a:xfrm>
        </p:spPr>
        <p:txBody>
          <a:bodyPr>
            <a:normAutofit/>
          </a:bodyPr>
          <a:lstStyle/>
          <a:p>
            <a:r>
              <a:rPr lang="en-US" dirty="0" smtClean="0"/>
              <a:t>Challenges and Opportunities in Repository Interoperation 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257800"/>
            <a:ext cx="8077200" cy="149961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Martin Halbert</a:t>
            </a:r>
          </a:p>
          <a:p>
            <a:r>
              <a:rPr lang="en-US" dirty="0" smtClean="0"/>
              <a:t>MetaArchive Cooperative</a:t>
            </a:r>
          </a:p>
          <a:p>
            <a:r>
              <a:rPr lang="en-US" dirty="0" smtClean="0"/>
              <a:t>Thurs</a:t>
            </a:r>
            <a:r>
              <a:rPr lang="en-US" dirty="0" smtClean="0"/>
              <a:t>day</a:t>
            </a:r>
            <a:r>
              <a:rPr lang="en-US" dirty="0" smtClean="0"/>
              <a:t>, June </a:t>
            </a:r>
            <a:r>
              <a:rPr lang="en-US" dirty="0" smtClean="0"/>
              <a:t>25, </a:t>
            </a:r>
            <a:r>
              <a:rPr lang="en-US" dirty="0" smtClean="0"/>
              <a:t>2009</a:t>
            </a:r>
          </a:p>
          <a:p>
            <a:r>
              <a:rPr lang="en-US" dirty="0" smtClean="0"/>
              <a:t>NDIIPP Annual Meeting</a:t>
            </a:r>
          </a:p>
          <a:p>
            <a:r>
              <a:rPr lang="en-US" dirty="0" smtClean="0"/>
              <a:t>Washington, D.C.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670048"/>
            <a:ext cx="8077200" cy="1673352"/>
          </a:xfrm>
          <a:prstGeom prst="rect">
            <a:avLst/>
          </a:prstGeo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satMod val="1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Trying to develop standards, processes, and tools for inter-repositing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needs</a:t>
            </a:r>
            <a:endParaRPr kumimoji="0" lang="en-US" sz="47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things NDIIPP Partners have learned how to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Exchange data between repositories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err="1" smtClean="0"/>
              <a:t>EchoDEP</a:t>
            </a:r>
            <a:r>
              <a:rPr lang="en-US" dirty="0" smtClean="0"/>
              <a:t> HANDS (Hub and Spoke)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/>
              <a:t>NDIIPP/CDL </a:t>
            </a:r>
            <a:r>
              <a:rPr lang="en-US" dirty="0" err="1" smtClean="0"/>
              <a:t>Bagit</a:t>
            </a:r>
            <a:endParaRPr lang="en-US" dirty="0" smtClean="0"/>
          </a:p>
          <a:p>
            <a:r>
              <a:rPr lang="en-US" dirty="0" smtClean="0"/>
              <a:t>Get data out of repositories and ingest into long-term distributed preservation networks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err="1" smtClean="0"/>
              <a:t>Chronopolis</a:t>
            </a:r>
            <a:r>
              <a:rPr lang="en-US" dirty="0" smtClean="0"/>
              <a:t> (SRB/IRODS GRID Computing)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/>
              <a:t>MetaArchive (Private LOCKSS Networks)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err="1" smtClean="0"/>
              <a:t>DataPASS</a:t>
            </a:r>
            <a:r>
              <a:rPr lang="en-US" dirty="0" smtClean="0"/>
              <a:t> (Private LOCKSS Networks)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135-4583-430B-914D-BCC2F6CF592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NDIIPP Annual Meeting - Washington, D.C.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Needs in the National Content Stewardship Internetwork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we leverage development efforts across projects with similar aims?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/>
              <a:t>i.e. Could Private LOCKSS Networks projects develop interoperable modules?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/>
              <a:t>i.e. Can we use HANDS in other projects?</a:t>
            </a:r>
          </a:p>
          <a:p>
            <a:r>
              <a:rPr lang="en-US" dirty="0" smtClean="0"/>
              <a:t>Can we leverage separate infrastructures that do similar things?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/>
              <a:t>Could we back archives up in both PLNs</a:t>
            </a:r>
          </a:p>
          <a:p>
            <a:pPr lvl="1">
              <a:buNone/>
            </a:pPr>
            <a:r>
              <a:rPr lang="en-US" dirty="0" smtClean="0"/>
              <a:t>     and SRB grids simultaneously?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135-4583-430B-914D-BCC2F6CF592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NDIIPP Annual Meeting - Washington, D.C.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PLN API or Schema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/>
              <a:t>Discussed at an exploratory meeting held February 19 at GA Tech</a:t>
            </a:r>
          </a:p>
          <a:p>
            <a:r>
              <a:rPr lang="en-US" dirty="0" smtClean="0"/>
              <a:t>Inter-network interoperation practices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/>
              <a:t>MetaArchive NHPRC project entails collaborative testing of data sharing between PLNs and SRB</a:t>
            </a:r>
          </a:p>
          <a:p>
            <a:r>
              <a:rPr lang="en-US" dirty="0" smtClean="0"/>
              <a:t>Adapting HANDS to other projects  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/>
              <a:t>Also discussed at same GA Tech meeting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135-4583-430B-914D-BCC2F6CF592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NDIIPP Annual Meeting - Washington, D.C.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PLN Application Programming Interface might include: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600" i="1" dirty="0" smtClean="0"/>
              <a:t>	“An application programming interface (API) is a set of </a:t>
            </a:r>
            <a:r>
              <a:rPr lang="en-US" sz="3600" b="1" i="1" dirty="0" smtClean="0">
                <a:solidFill>
                  <a:schemeClr val="accent1"/>
                </a:solidFill>
              </a:rPr>
              <a:t>routines</a:t>
            </a:r>
            <a:r>
              <a:rPr lang="en-US" sz="3600" i="1" dirty="0" smtClean="0"/>
              <a:t>, </a:t>
            </a:r>
            <a:r>
              <a:rPr lang="en-US" sz="3600" b="1" i="1" dirty="0" smtClean="0">
                <a:solidFill>
                  <a:schemeClr val="accent1"/>
                </a:solidFill>
              </a:rPr>
              <a:t>data structures</a:t>
            </a:r>
            <a:r>
              <a:rPr lang="en-US" sz="3600" i="1" dirty="0" smtClean="0"/>
              <a:t>, </a:t>
            </a:r>
            <a:r>
              <a:rPr lang="en-US" sz="3600" b="1" i="1" dirty="0" smtClean="0">
                <a:solidFill>
                  <a:schemeClr val="accent1"/>
                </a:solidFill>
              </a:rPr>
              <a:t>object classes </a:t>
            </a:r>
            <a:r>
              <a:rPr lang="en-US" sz="3600" i="1" dirty="0" smtClean="0"/>
              <a:t>and/or </a:t>
            </a:r>
            <a:r>
              <a:rPr lang="en-US" sz="3600" b="1" i="1" dirty="0" smtClean="0">
                <a:solidFill>
                  <a:schemeClr val="accent1"/>
                </a:solidFill>
              </a:rPr>
              <a:t>protocols</a:t>
            </a:r>
            <a:r>
              <a:rPr lang="en-US" sz="3600" i="1" dirty="0" smtClean="0"/>
              <a:t> provided by libraries and/or operating system services in order to support the building of applications.” </a:t>
            </a:r>
          </a:p>
          <a:p>
            <a:pPr>
              <a:buNone/>
            </a:pPr>
            <a:r>
              <a:rPr lang="en-US" sz="3600" i="1" dirty="0" smtClean="0"/>
              <a:t>                               </a:t>
            </a:r>
            <a:r>
              <a:rPr lang="en-US" sz="2400" i="1" dirty="0" smtClean="0"/>
              <a:t>-Wikipedia definition of API</a:t>
            </a:r>
            <a:endParaRPr lang="en-US" sz="24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NDIIPP Annual Meeting - Washington, D.C.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135-4583-430B-914D-BCC2F6CF592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Perhaps a PLN Schema?  </a:t>
            </a:r>
            <a:br>
              <a:rPr lang="en-US" dirty="0" smtClean="0"/>
            </a:br>
            <a:r>
              <a:rPr lang="en-US" dirty="0" smtClean="0"/>
              <a:t>Might include: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schema for representing technical information common to multiple PLNs</a:t>
            </a:r>
          </a:p>
          <a:p>
            <a:r>
              <a:rPr lang="en-US" dirty="0" smtClean="0"/>
              <a:t>This would be an XML representation of the common technical data needed to operate a private LOCKSS network</a:t>
            </a:r>
          </a:p>
          <a:p>
            <a:r>
              <a:rPr lang="en-US" dirty="0" smtClean="0"/>
              <a:t>Should include a data description of the network as a whole, descriptions of collections, replications expected, common metadata, etc.</a:t>
            </a:r>
          </a:p>
          <a:p>
            <a:r>
              <a:rPr lang="en-US" dirty="0" smtClean="0"/>
              <a:t>May be some possibilities of combining parts of the </a:t>
            </a:r>
            <a:r>
              <a:rPr lang="en-US" dirty="0" err="1" smtClean="0"/>
              <a:t>DataPASS</a:t>
            </a:r>
            <a:r>
              <a:rPr lang="en-US" dirty="0" smtClean="0"/>
              <a:t> and MetaArchive schemas with the elements of the LOCKSS title DB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NDIIPP Annual Meeting - Washington, D.C.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135-4583-430B-914D-BCC2F6CF592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Form an inter-institutional working group to develop a PLN schema</a:t>
            </a:r>
          </a:p>
          <a:p>
            <a:r>
              <a:rPr lang="en-US" dirty="0" smtClean="0"/>
              <a:t>The schema should capture the “thou-</a:t>
            </a:r>
            <a:r>
              <a:rPr lang="en-US" dirty="0" err="1" smtClean="0"/>
              <a:t>shalts</a:t>
            </a:r>
            <a:r>
              <a:rPr lang="en-US" dirty="0" smtClean="0"/>
              <a:t>” that drive a PLN</a:t>
            </a:r>
          </a:p>
          <a:p>
            <a:r>
              <a:rPr lang="en-US" dirty="0" smtClean="0"/>
              <a:t>Should identify core operational data we agree on, and mechanism for identifying additional information</a:t>
            </a:r>
          </a:p>
          <a:p>
            <a:r>
              <a:rPr lang="en-US" dirty="0" smtClean="0"/>
              <a:t>Need to capture both status information versus policy information</a:t>
            </a:r>
          </a:p>
          <a:p>
            <a:r>
              <a:rPr lang="en-US" dirty="0" smtClean="0"/>
              <a:t>Proposed participation by LOCKSS, </a:t>
            </a:r>
            <a:r>
              <a:rPr lang="en-US" dirty="0" err="1" smtClean="0"/>
              <a:t>DataPass</a:t>
            </a:r>
            <a:r>
              <a:rPr lang="en-US" dirty="0" smtClean="0"/>
              <a:t>, and MetaArchive (Pedals? ADPN?)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6/25/2009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NDIIPP Annual Meeting - Washington, D.C.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135-4583-430B-914D-BCC2F6CF592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67</TotalTime>
  <Words>404</Words>
  <Application>Microsoft Office PowerPoint</Application>
  <PresentationFormat>On-screen Show (4:3)</PresentationFormat>
  <Paragraphs>62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Module</vt:lpstr>
      <vt:lpstr>Challenges and Opportunities in Repository Interoperation </vt:lpstr>
      <vt:lpstr>Some things NDIIPP Partners have learned how to do</vt:lpstr>
      <vt:lpstr>Needs in the National Content Stewardship Internetwork</vt:lpstr>
      <vt:lpstr>Possible Strategies</vt:lpstr>
      <vt:lpstr>PLN Application Programming Interface might include:</vt:lpstr>
      <vt:lpstr>Perhaps a PLN Schema?   Might include:</vt:lpstr>
      <vt:lpstr>Proposed next steps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Challenges and Opportunities in Repository Interoperation </dc:title>
  <dc:creator>Martin Halbert</dc:creator>
  <cp:lastModifiedBy>Martin Halbert</cp:lastModifiedBy>
  <cp:revision>9</cp:revision>
  <dcterms:created xsi:type="dcterms:W3CDTF">2009-06-24T19:51:45Z</dcterms:created>
  <dcterms:modified xsi:type="dcterms:W3CDTF">2009-06-25T03:44:03Z</dcterms:modified>
</cp:coreProperties>
</file>